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bin" ContentType="application/vnd.openxmlformats-officedocument.presentationml.printerSettings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4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1" r:id="rId1"/>
  </p:sldMasterIdLst>
  <p:sldIdLst>
    <p:sldId id="257" r:id="rId2"/>
  </p:sldIdLst>
  <p:sldSz cx="9144000" cy="5143500" type="screen16x9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charset="0"/>
        <a:ea typeface="ＭＳ Ｐゴシック" charset="0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charset="0"/>
        <a:ea typeface="ＭＳ Ｐゴシック" charset="0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charset="0"/>
        <a:ea typeface="ＭＳ Ｐゴシック" charset="0"/>
        <a:cs typeface="+mn-cs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Verdana" charset="0"/>
        <a:ea typeface="ＭＳ Ｐゴシック" charset="0"/>
        <a:cs typeface="+mn-cs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Verdana" charset="0"/>
        <a:ea typeface="ＭＳ Ｐゴシック" charset="0"/>
        <a:cs typeface="+mn-cs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Verdana" charset="0"/>
        <a:ea typeface="ＭＳ Ｐゴシック" charset="0"/>
        <a:cs typeface="+mn-cs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Verdana" charset="0"/>
        <a:ea typeface="ＭＳ Ｐゴシック" charset="0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54" autoAdjust="0"/>
    <p:restoredTop sz="94649" autoAdjust="0"/>
  </p:normalViewPr>
  <p:slideViewPr>
    <p:cSldViewPr snapToGrid="0">
      <p:cViewPr varScale="1">
        <p:scale>
          <a:sx n="139" d="100"/>
          <a:sy n="139" d="100"/>
        </p:scale>
        <p:origin x="-152" y="-104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514350"/>
            <a:ext cx="7772400" cy="1595438"/>
          </a:xfrm>
        </p:spPr>
        <p:txBody>
          <a:bodyPr/>
          <a:lstStyle>
            <a:lvl1pPr algn="ctr">
              <a:defRPr sz="5800"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2452688"/>
            <a:ext cx="6400800" cy="1657350"/>
          </a:xfrm>
        </p:spPr>
        <p:txBody>
          <a:bodyPr/>
          <a:lstStyle>
            <a:lvl1pPr marL="0" indent="0" algn="ctr">
              <a:buFont typeface="Wingdings" charset="0"/>
              <a:buNone/>
              <a:defRPr sz="3000"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39940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9941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9942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DC89EBDC-2360-C948-A3FB-ACFE91FEB1C1}" type="slidenum">
              <a:rPr lang="en-US"/>
              <a:pPr/>
              <a:t>‹#›</a:t>
            </a:fld>
            <a:endParaRPr lang="en-US"/>
          </a:p>
        </p:txBody>
      </p:sp>
      <p:grpSp>
        <p:nvGrpSpPr>
          <p:cNvPr id="39943" name="Group 7"/>
          <p:cNvGrpSpPr>
            <a:grpSpLocks/>
          </p:cNvGrpSpPr>
          <p:nvPr/>
        </p:nvGrpSpPr>
        <p:grpSpPr bwMode="auto">
          <a:xfrm>
            <a:off x="228600" y="2166938"/>
            <a:ext cx="8610600" cy="151210"/>
            <a:chOff x="144" y="1680"/>
            <a:chExt cx="5424" cy="144"/>
          </a:xfrm>
        </p:grpSpPr>
        <p:sp>
          <p:nvSpPr>
            <p:cNvPr id="39944" name="Rectangle 8"/>
            <p:cNvSpPr>
              <a:spLocks noChangeArrowheads="1"/>
            </p:cNvSpPr>
            <p:nvPr userDrawn="1"/>
          </p:nvSpPr>
          <p:spPr bwMode="auto">
            <a:xfrm>
              <a:off x="144" y="1680"/>
              <a:ext cx="1808" cy="144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9945" name="Rectangle 9"/>
            <p:cNvSpPr>
              <a:spLocks noChangeArrowheads="1"/>
            </p:cNvSpPr>
            <p:nvPr userDrawn="1"/>
          </p:nvSpPr>
          <p:spPr bwMode="auto">
            <a:xfrm>
              <a:off x="1952" y="1680"/>
              <a:ext cx="1808" cy="14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9946" name="Rectangle 10"/>
            <p:cNvSpPr>
              <a:spLocks noChangeArrowheads="1"/>
            </p:cNvSpPr>
            <p:nvPr userDrawn="1"/>
          </p:nvSpPr>
          <p:spPr bwMode="auto">
            <a:xfrm>
              <a:off x="3760" y="1680"/>
              <a:ext cx="1808" cy="144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A4B4B99-2A86-374D-9C43-74A457014C4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20016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B4BC04D-C90B-DF4F-A814-FC87C79C8A9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06021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0"/>
            <a:ext cx="4038600" cy="339804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0"/>
            <a:ext cx="4038600" cy="339804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CD7ADDE-90DA-DC49-86FF-C54956031B3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89745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624A8FD-2DE6-4B4D-AA00-71971C7CB33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7776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C5A8BFD-2368-1A4A-B31F-850F6B5C61E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97369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5AD4CD-80DD-6240-A0E7-E71CC3FEA32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78091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655044-45AA-104A-9465-9487EA50D2D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63410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813973D-49A0-6C4D-A7BC-200D720EC71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47839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31B5168-6D50-5648-8125-C6CE45B1D09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60755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8360"/>
            <a:ext cx="2057400" cy="438983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8360"/>
            <a:ext cx="6019800" cy="438983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91C59F4-A96A-934D-8A08-2586770A73B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44522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8360"/>
            <a:ext cx="8229600" cy="85486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8229600" cy="16418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56322"/>
            <a:ext cx="8229600" cy="16418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4686300"/>
            <a:ext cx="2133600" cy="3429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4686300"/>
            <a:ext cx="2895600" cy="3429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4686300"/>
            <a:ext cx="2133600" cy="342900"/>
          </a:xfrm>
        </p:spPr>
        <p:txBody>
          <a:bodyPr/>
          <a:lstStyle>
            <a:lvl1pPr>
              <a:defRPr/>
            </a:lvl1pPr>
          </a:lstStyle>
          <a:p>
            <a:fld id="{EDE4C52F-0DC8-9A43-AC6D-84D2A346B35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38537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08360"/>
            <a:ext cx="8229600" cy="8548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00150"/>
            <a:ext cx="8229600" cy="33980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891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4686300"/>
            <a:ext cx="21336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/>
            </a:lvl1pPr>
          </a:lstStyle>
          <a:p>
            <a:endParaRPr lang="en-US"/>
          </a:p>
        </p:txBody>
      </p:sp>
      <p:sp>
        <p:nvSpPr>
          <p:cNvPr id="3891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686300"/>
            <a:ext cx="28956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/>
            </a:lvl1pPr>
          </a:lstStyle>
          <a:p>
            <a:endParaRPr lang="en-US"/>
          </a:p>
        </p:txBody>
      </p:sp>
      <p:sp>
        <p:nvSpPr>
          <p:cNvPr id="3891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686300"/>
            <a:ext cx="21336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/>
            </a:lvl1pPr>
          </a:lstStyle>
          <a:p>
            <a:fld id="{E5626E49-B38E-CE4F-A14B-DCAD4164D060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38919" name="Rectangle 7"/>
          <p:cNvSpPr>
            <a:spLocks noChangeArrowheads="1"/>
          </p:cNvSpPr>
          <p:nvPr/>
        </p:nvSpPr>
        <p:spPr bwMode="auto">
          <a:xfrm>
            <a:off x="0" y="0"/>
            <a:ext cx="228600" cy="17145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endParaRPr lang="en-US" sz="2400">
              <a:latin typeface="Times New Roman" charset="0"/>
            </a:endParaRPr>
          </a:p>
        </p:txBody>
      </p:sp>
      <p:sp>
        <p:nvSpPr>
          <p:cNvPr id="38920" name="Line 8"/>
          <p:cNvSpPr>
            <a:spLocks noChangeShapeType="1"/>
          </p:cNvSpPr>
          <p:nvPr/>
        </p:nvSpPr>
        <p:spPr bwMode="auto">
          <a:xfrm>
            <a:off x="457200" y="1085850"/>
            <a:ext cx="8077200" cy="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21" name="Rectangle 9"/>
          <p:cNvSpPr>
            <a:spLocks noChangeArrowheads="1"/>
          </p:cNvSpPr>
          <p:nvPr/>
        </p:nvSpPr>
        <p:spPr bwMode="auto">
          <a:xfrm>
            <a:off x="0" y="1714500"/>
            <a:ext cx="228600" cy="17145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endParaRPr lang="en-US" sz="2400">
              <a:latin typeface="Times New Roman" charset="0"/>
            </a:endParaRPr>
          </a:p>
        </p:txBody>
      </p:sp>
      <p:sp>
        <p:nvSpPr>
          <p:cNvPr id="38922" name="Rectangle 10"/>
          <p:cNvSpPr>
            <a:spLocks noChangeArrowheads="1"/>
          </p:cNvSpPr>
          <p:nvPr/>
        </p:nvSpPr>
        <p:spPr bwMode="auto">
          <a:xfrm>
            <a:off x="0" y="3429000"/>
            <a:ext cx="228600" cy="17145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endParaRPr lang="en-US" sz="2400">
              <a:latin typeface="Times New Roman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  <p:sldLayoutId id="2147483693" r:id="rId12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charset="0"/>
          <a:ea typeface="ＭＳ Ｐゴシック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charset="0"/>
          <a:ea typeface="ＭＳ Ｐゴシック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charset="0"/>
          <a:ea typeface="ＭＳ Ｐゴシック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charset="0"/>
          <a:ea typeface="ＭＳ Ｐゴシック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charset="0"/>
          <a:ea typeface="ＭＳ Ｐゴシック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charset="0"/>
          <a:ea typeface="ＭＳ Ｐゴシック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charset="0"/>
          <a:ea typeface="ＭＳ Ｐゴシック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charset="0"/>
          <a:ea typeface="ＭＳ Ｐゴシック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charset="0"/>
        <a:buChar char="p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charset="0"/>
        <a:buChar char="n"/>
        <a:defRPr sz="24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p"/>
        <a:defRPr sz="20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charset="0"/>
        <a:buChar char="§"/>
        <a:defRPr>
          <a:solidFill>
            <a:schemeClr val="tx1"/>
          </a:solidFill>
          <a:latin typeface="+mn-lt"/>
          <a:ea typeface="+mn-ea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charset="0"/>
        <a:buChar char="§"/>
        <a:defRPr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charset="0"/>
        <a:buChar char="§"/>
        <a:defRPr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charset="0"/>
        <a:buChar char="§"/>
        <a:defRPr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charset="0"/>
        <a:buChar char="§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Scientific Method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1200150"/>
            <a:ext cx="1295400" cy="3398044"/>
          </a:xfrm>
        </p:spPr>
        <p:txBody>
          <a:bodyPr/>
          <a:lstStyle/>
          <a:p>
            <a:r>
              <a:rPr lang="en-US" dirty="0" smtClean="0">
                <a:latin typeface="Engravers MT"/>
                <a:cs typeface="Engravers MT"/>
              </a:rPr>
              <a:t>S</a:t>
            </a:r>
          </a:p>
          <a:p>
            <a:r>
              <a:rPr lang="en-US" dirty="0" smtClean="0">
                <a:latin typeface="Engravers MT"/>
                <a:cs typeface="Engravers MT"/>
              </a:rPr>
              <a:t>I</a:t>
            </a:r>
          </a:p>
          <a:p>
            <a:r>
              <a:rPr lang="en-US" dirty="0" smtClean="0">
                <a:latin typeface="Engravers MT"/>
                <a:cs typeface="Engravers MT"/>
              </a:rPr>
              <a:t>F</a:t>
            </a:r>
          </a:p>
          <a:p>
            <a:r>
              <a:rPr lang="en-US" dirty="0" smtClean="0">
                <a:latin typeface="Engravers MT"/>
                <a:cs typeface="Engravers MT"/>
              </a:rPr>
              <a:t>T</a:t>
            </a:r>
          </a:p>
          <a:p>
            <a:r>
              <a:rPr lang="en-US" dirty="0" smtClean="0">
                <a:latin typeface="Engravers MT"/>
                <a:cs typeface="Engravers MT"/>
              </a:rPr>
              <a:t>A</a:t>
            </a:r>
          </a:p>
          <a:p>
            <a:r>
              <a:rPr lang="en-US" dirty="0" smtClean="0">
                <a:latin typeface="Engravers MT"/>
                <a:cs typeface="Engravers MT"/>
              </a:rPr>
              <a:t>C</a:t>
            </a:r>
          </a:p>
          <a:p>
            <a:r>
              <a:rPr lang="en-US" dirty="0">
                <a:latin typeface="Engravers MT"/>
                <a:cs typeface="Engravers MT"/>
              </a:rPr>
              <a:t>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14732" y="1123950"/>
            <a:ext cx="5089391" cy="36402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86000"/>
              </a:lnSpc>
            </a:pPr>
            <a:r>
              <a:rPr lang="en-US" dirty="0" err="1" smtClean="0"/>
              <a:t>tate</a:t>
            </a:r>
            <a:r>
              <a:rPr lang="en-US" dirty="0"/>
              <a:t> </a:t>
            </a:r>
            <a:r>
              <a:rPr lang="en-US" dirty="0" smtClean="0"/>
              <a:t>your question</a:t>
            </a:r>
          </a:p>
          <a:p>
            <a:pPr>
              <a:lnSpc>
                <a:spcPct val="186000"/>
              </a:lnSpc>
            </a:pPr>
            <a:r>
              <a:rPr lang="en-US" dirty="0" err="1"/>
              <a:t>n</a:t>
            </a:r>
            <a:r>
              <a:rPr lang="en-US" dirty="0" err="1" smtClean="0"/>
              <a:t>formation</a:t>
            </a:r>
            <a:r>
              <a:rPr lang="en-US" dirty="0" smtClean="0"/>
              <a:t> gathering</a:t>
            </a:r>
          </a:p>
          <a:p>
            <a:pPr>
              <a:lnSpc>
                <a:spcPct val="186000"/>
              </a:lnSpc>
            </a:pPr>
            <a:r>
              <a:rPr lang="en-US" dirty="0" err="1"/>
              <a:t>o</a:t>
            </a:r>
            <a:r>
              <a:rPr lang="en-US" dirty="0" err="1" smtClean="0"/>
              <a:t>rm</a:t>
            </a:r>
            <a:r>
              <a:rPr lang="en-US" dirty="0" smtClean="0"/>
              <a:t> a hypothesis</a:t>
            </a:r>
          </a:p>
          <a:p>
            <a:pPr>
              <a:lnSpc>
                <a:spcPct val="186000"/>
              </a:lnSpc>
            </a:pPr>
            <a:r>
              <a:rPr lang="en-US" dirty="0" err="1"/>
              <a:t>e</a:t>
            </a:r>
            <a:r>
              <a:rPr lang="en-US" dirty="0" err="1" smtClean="0"/>
              <a:t>st</a:t>
            </a:r>
            <a:r>
              <a:rPr lang="en-US" dirty="0" smtClean="0"/>
              <a:t> your hypothesis</a:t>
            </a:r>
          </a:p>
          <a:p>
            <a:pPr>
              <a:lnSpc>
                <a:spcPct val="186000"/>
              </a:lnSpc>
            </a:pPr>
            <a:r>
              <a:rPr lang="en-US" dirty="0" err="1"/>
              <a:t>n</a:t>
            </a:r>
            <a:r>
              <a:rPr lang="en-US" dirty="0" err="1" smtClean="0"/>
              <a:t>alyze</a:t>
            </a:r>
            <a:r>
              <a:rPr lang="en-US" dirty="0" smtClean="0"/>
              <a:t> your test results</a:t>
            </a:r>
          </a:p>
          <a:p>
            <a:pPr>
              <a:lnSpc>
                <a:spcPct val="186000"/>
              </a:lnSpc>
            </a:pPr>
            <a:r>
              <a:rPr lang="en-US" dirty="0" err="1"/>
              <a:t>o</a:t>
            </a:r>
            <a:r>
              <a:rPr lang="en-US" dirty="0" err="1" smtClean="0"/>
              <a:t>nclude</a:t>
            </a:r>
            <a:r>
              <a:rPr lang="en-US" dirty="0" smtClean="0"/>
              <a:t> your analysis by documenting</a:t>
            </a:r>
          </a:p>
          <a:p>
            <a:pPr>
              <a:lnSpc>
                <a:spcPct val="186000"/>
              </a:lnSpc>
            </a:pPr>
            <a:r>
              <a:rPr lang="en-US" dirty="0"/>
              <a:t>h</a:t>
            </a:r>
            <a:r>
              <a:rPr lang="en-US" dirty="0" smtClean="0"/>
              <a:t>are your finding and conclusions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74580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theme/theme1.xml><?xml version="1.0" encoding="utf-8"?>
<a:theme xmlns:a="http://schemas.openxmlformats.org/drawingml/2006/main" name="TM01017071">
  <a:themeElements>
    <a:clrScheme name="StdAttAwdImp 1">
      <a:dk1>
        <a:srgbClr val="000000"/>
      </a:dk1>
      <a:lt1>
        <a:srgbClr val="FFFFFF"/>
      </a:lt1>
      <a:dk2>
        <a:srgbClr val="666699"/>
      </a:dk2>
      <a:lt2>
        <a:srgbClr val="FFCC00"/>
      </a:lt2>
      <a:accent1>
        <a:srgbClr val="FF9900"/>
      </a:accent1>
      <a:accent2>
        <a:srgbClr val="FF0000"/>
      </a:accent2>
      <a:accent3>
        <a:srgbClr val="FFFFFF"/>
      </a:accent3>
      <a:accent4>
        <a:srgbClr val="000000"/>
      </a:accent4>
      <a:accent5>
        <a:srgbClr val="FFCAAA"/>
      </a:accent5>
      <a:accent6>
        <a:srgbClr val="E70000"/>
      </a:accent6>
      <a:hlink>
        <a:srgbClr val="666699"/>
      </a:hlink>
      <a:folHlink>
        <a:srgbClr val="999966"/>
      </a:folHlink>
    </a:clrScheme>
    <a:fontScheme name="StdAttAwdImp">
      <a:majorFont>
        <a:latin typeface="Garamond"/>
        <a:ea typeface="ＭＳ Ｐゴシック"/>
        <a:cs typeface=""/>
      </a:majorFont>
      <a:minorFont>
        <a:latin typeface="Verdana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Verdana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Verdana" charset="0"/>
            <a:ea typeface="ＭＳ Ｐゴシック" charset="0"/>
          </a:defRPr>
        </a:defPPr>
      </a:lstStyle>
    </a:lnDef>
  </a:objectDefaults>
  <a:extraClrSchemeLst>
    <a:extraClrScheme>
      <a:clrScheme name="StdAttAwdImp 1">
        <a:dk1>
          <a:srgbClr val="000000"/>
        </a:dk1>
        <a:lt1>
          <a:srgbClr val="FFFFFF"/>
        </a:lt1>
        <a:dk2>
          <a:srgbClr val="666699"/>
        </a:dk2>
        <a:lt2>
          <a:srgbClr val="FFCC00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666699"/>
        </a:hlink>
        <a:folHlink>
          <a:srgbClr val="9999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dAttAwdImp 2">
        <a:dk1>
          <a:srgbClr val="000000"/>
        </a:dk1>
        <a:lt1>
          <a:srgbClr val="FFFFFF"/>
        </a:lt1>
        <a:dk2>
          <a:srgbClr val="CC3300"/>
        </a:dk2>
        <a:lt2>
          <a:srgbClr val="66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CC99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dAttAwdImp 3">
        <a:dk1>
          <a:srgbClr val="000000"/>
        </a:dk1>
        <a:lt1>
          <a:srgbClr val="FFFFFF"/>
        </a:lt1>
        <a:dk2>
          <a:srgbClr val="999900"/>
        </a:dk2>
        <a:lt2>
          <a:srgbClr val="666600"/>
        </a:lt2>
        <a:accent1>
          <a:srgbClr val="99CC00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B9B95C"/>
        </a:accent6>
        <a:hlink>
          <a:srgbClr val="FFCC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dAttAwdImp 4">
        <a:dk1>
          <a:srgbClr val="000000"/>
        </a:dk1>
        <a:lt1>
          <a:srgbClr val="FFEBB9"/>
        </a:lt1>
        <a:dk2>
          <a:srgbClr val="CC3300"/>
        </a:dk2>
        <a:lt2>
          <a:srgbClr val="006699"/>
        </a:lt2>
        <a:accent1>
          <a:srgbClr val="00CC99"/>
        </a:accent1>
        <a:accent2>
          <a:srgbClr val="808000"/>
        </a:accent2>
        <a:accent3>
          <a:srgbClr val="FFF3D9"/>
        </a:accent3>
        <a:accent4>
          <a:srgbClr val="000000"/>
        </a:accent4>
        <a:accent5>
          <a:srgbClr val="AAE2CA"/>
        </a:accent5>
        <a:accent6>
          <a:srgbClr val="737300"/>
        </a:accent6>
        <a:hlink>
          <a:srgbClr val="0066FF"/>
        </a:hlink>
        <a:folHlink>
          <a:srgbClr val="989CB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dAttAwdImp 5">
        <a:dk1>
          <a:srgbClr val="000000"/>
        </a:dk1>
        <a:lt1>
          <a:srgbClr val="F4F4EA"/>
        </a:lt1>
        <a:dk2>
          <a:srgbClr val="CC9900"/>
        </a:dk2>
        <a:lt2>
          <a:srgbClr val="808000"/>
        </a:lt2>
        <a:accent1>
          <a:srgbClr val="CC6600"/>
        </a:accent1>
        <a:accent2>
          <a:srgbClr val="99CC00"/>
        </a:accent2>
        <a:accent3>
          <a:srgbClr val="F8F8F3"/>
        </a:accent3>
        <a:accent4>
          <a:srgbClr val="000000"/>
        </a:accent4>
        <a:accent5>
          <a:srgbClr val="E2B8AA"/>
        </a:accent5>
        <a:accent6>
          <a:srgbClr val="8AB900"/>
        </a:accent6>
        <a:hlink>
          <a:srgbClr val="669900"/>
        </a:hlink>
        <a:folHlink>
          <a:srgbClr val="A3A27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dAttAwdImp 6">
        <a:dk1>
          <a:srgbClr val="003399"/>
        </a:dk1>
        <a:lt1>
          <a:srgbClr val="FFFFFF"/>
        </a:lt1>
        <a:dk2>
          <a:srgbClr val="0066CC"/>
        </a:dk2>
        <a:lt2>
          <a:srgbClr val="1EB0E4"/>
        </a:lt2>
        <a:accent1>
          <a:srgbClr val="FFCC00"/>
        </a:accent1>
        <a:accent2>
          <a:srgbClr val="669900"/>
        </a:accent2>
        <a:accent3>
          <a:srgbClr val="FFFFFF"/>
        </a:accent3>
        <a:accent4>
          <a:srgbClr val="002A82"/>
        </a:accent4>
        <a:accent5>
          <a:srgbClr val="FFE2AA"/>
        </a:accent5>
        <a:accent6>
          <a:srgbClr val="5C8A00"/>
        </a:accent6>
        <a:hlink>
          <a:srgbClr val="666699"/>
        </a:hlink>
        <a:folHlink>
          <a:srgbClr val="9999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dAttAwdImp 7">
        <a:dk1>
          <a:srgbClr val="000000"/>
        </a:dk1>
        <a:lt1>
          <a:srgbClr val="FFFFFF"/>
        </a:lt1>
        <a:dk2>
          <a:srgbClr val="CC3300"/>
        </a:dk2>
        <a:lt2>
          <a:srgbClr val="CC6600"/>
        </a:lt2>
        <a:accent1>
          <a:srgbClr val="FFCC00"/>
        </a:accent1>
        <a:accent2>
          <a:srgbClr val="CC99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dAttAwdImp 8">
        <a:dk1>
          <a:srgbClr val="3366CC"/>
        </a:dk1>
        <a:lt1>
          <a:srgbClr val="F3FCFF"/>
        </a:lt1>
        <a:dk2>
          <a:srgbClr val="3399FF"/>
        </a:dk2>
        <a:lt2>
          <a:srgbClr val="FCCC00"/>
        </a:lt2>
        <a:accent1>
          <a:srgbClr val="FF7C80"/>
        </a:accent1>
        <a:accent2>
          <a:srgbClr val="FF0066"/>
        </a:accent2>
        <a:accent3>
          <a:srgbClr val="F8FDFF"/>
        </a:accent3>
        <a:accent4>
          <a:srgbClr val="2A56AE"/>
        </a:accent4>
        <a:accent5>
          <a:srgbClr val="FFBFC0"/>
        </a:accent5>
        <a:accent6>
          <a:srgbClr val="E7005C"/>
        </a:accent6>
        <a:hlink>
          <a:srgbClr val="CCCC00"/>
        </a:hlink>
        <a:folHlink>
          <a:srgbClr val="A3A274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TM01017071</Template>
  <TotalTime>139</TotalTime>
  <Words>35</Words>
  <Application>Microsoft Macintosh PowerPoint</Application>
  <PresentationFormat>On-screen Show (16:9)</PresentationFormat>
  <Paragraphs>15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Garamond</vt:lpstr>
      <vt:lpstr>Times New Roman</vt:lpstr>
      <vt:lpstr>Verdana</vt:lpstr>
      <vt:lpstr>Wingdings</vt:lpstr>
      <vt:lpstr>TM01017071</vt:lpstr>
      <vt:lpstr>The Scientific Method</vt:lpstr>
    </vt:vector>
  </TitlesOfParts>
  <Manager/>
  <Company>Microsoft Corporation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Scientific Method</dc:title>
  <dc:subject/>
  <dc:creator/>
  <cp:keywords/>
  <dc:description/>
  <cp:lastModifiedBy>Jim Cordes</cp:lastModifiedBy>
  <cp:revision>16</cp:revision>
  <dcterms:created xsi:type="dcterms:W3CDTF">2002-09-24T21:57:07Z</dcterms:created>
  <dcterms:modified xsi:type="dcterms:W3CDTF">2016-09-12T20:42:30Z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TC010170711033</vt:lpwstr>
  </property>
</Properties>
</file>